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834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30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4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95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3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75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80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3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32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6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545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143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2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103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146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677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77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4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Should We Dofor Our Friends?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Aft>
                <a:spcPts val="1000"/>
              </a:spcAft>
              <a:defRPr sz="1800"/>
            </a:pPr>
            <a:r>
              <a:t>Reading &amp; Comprehension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Learning 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Happy Thanksgiving!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Aft>
                <a:spcPts val="1000"/>
              </a:spcAft>
              <a:defRPr sz="1800"/>
            </a:pPr>
            <a:r>
              <a:t>🦃</a:t>
            </a:r>
          </a:p>
          <a:p>
            <a:pPr>
              <a:spcAft>
                <a:spcPts val="1000"/>
              </a:spcAft>
              <a:defRPr sz="1800"/>
            </a:pPr>
            <a:r>
              <a:t>It's a time for gratitude.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A Question for You</a:t>
            </a:r>
          </a:p>
          <a:p>
            <a:pPr>
              <a:spcAft>
                <a:spcPts val="1000"/>
              </a:spcAft>
              <a:defRPr sz="1800"/>
            </a:pPr>
            <a:r>
              <a:t>(Parents? Teachers? ... Friends?)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should we do for our friends?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Aft>
                <a:spcPts val="1000"/>
              </a:spcAft>
              <a:defRPr sz="1800"/>
            </a:pPr>
            <a:r>
              <a:t>Is the answer the same for everyone?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Experiment 1: The Car Accident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Make Your Choice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What did the research say?</a:t>
            </a:r>
          </a:p>
          <a:p>
            <a:pPr>
              <a:spcAft>
                <a:spcPts val="1000"/>
              </a:spcAft>
              <a:defRPr sz="1800"/>
            </a:pPr>
            <a:r>
              <a:t>Trompenaars' Experiment Results: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Analysis: Values in Conflict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Experiment 2: Megan &amp; Cheryl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Is Cheryl a "Good Friend"?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Cultural Perspectives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Mind Map: Friendship Across Cultures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 III: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Aft>
                <a:spcPts val="1000"/>
              </a:spcAft>
              <a:defRPr sz="1800"/>
            </a:pPr>
            <a:r>
              <a:t>Welcome to the "Global Friendship Museum"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Task: Be a Museum Curator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Group Assignments</a:t>
            </a:r>
          </a:p>
          <a:p>
            <a:pPr>
              <a:spcAft>
                <a:spcPts val="1000"/>
              </a:spcAft>
              <a:defRPr sz="1800"/>
            </a:pPr>
            <a:r>
              <a:t>Discuss: Why is your style of friendship good?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Exhibit Requirements</a:t>
            </a:r>
          </a:p>
          <a:p>
            <a:pPr lvl="1">
              <a:defRPr sz="1800"/>
            </a:pPr>
            <a:r>
              <a:t>A Title: e.g., "Friendship Means Honesty".</a:t>
            </a:r>
          </a:p>
          <a:p>
            <a:pPr lvl="1">
              <a:defRPr sz="1800"/>
            </a:pPr>
            <a:r>
              <a:t>Key Values: Pick 2 keywords (e.g., fairness, duty, growth).</a:t>
            </a:r>
          </a:p>
          <a:p>
            <a:pPr lvl="1">
              <a:defRPr sz="1800"/>
            </a:pPr>
            <a:r>
              <a:t>Commentary (解说词): 2-3 sentences explaining your view.</a:t>
            </a:r>
          </a:p>
          <a:p>
            <a:pPr lvl="1">
              <a:defRPr sz="1800"/>
            </a:pPr>
            <a:r>
              <a:t>Visual: A simple sketch or symbol.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Helpful Expressions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Discussion Time</a:t>
            </a:r>
          </a:p>
          <a:p>
            <a:pPr>
              <a:spcAft>
                <a:spcPts val="1000"/>
              </a:spcAft>
              <a:defRPr sz="1800"/>
            </a:pPr>
            <a:r>
              <a:t>Work with your group!</a:t>
            </a:r>
          </a:p>
          <a:p>
            <a:pPr>
              <a:spcAft>
                <a:spcPts val="1000"/>
              </a:spcAft>
              <a:defRPr sz="1800"/>
            </a:pPr>
            <a:r>
              <a:t>(Teacher will circulate)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Museum Tour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Aft>
                <a:spcPts val="1000"/>
              </a:spcAft>
              <a:defRPr sz="1800"/>
            </a:pPr>
            <a:r>
              <a:t>Please present your exhibits.</a:t>
            </a:r>
          </a:p>
          <a:p>
            <a:pPr>
              <a:spcAft>
                <a:spcPts val="1000"/>
              </a:spcAft>
              <a:defRPr sz="1800"/>
            </a:pPr>
            <a:r>
              <a:t>"Welcome, visitors..."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Teacher's Summary</a:t>
            </a:r>
          </a:p>
          <a:p>
            <a:pPr lvl="1">
              <a:defRPr sz="1800"/>
            </a:pPr>
            <a:r>
              <a:t>Sometimes love means telling the truth.</a:t>
            </a:r>
          </a:p>
          <a:p>
            <a:pPr lvl="1">
              <a:defRPr sz="1800"/>
            </a:pPr>
            <a:r>
              <a:t>Sometimes love means protecting.</a:t>
            </a:r>
          </a:p>
          <a:p>
            <a:pPr lvl="1">
              <a:defRPr sz="1800"/>
            </a:pPr>
            <a:r>
              <a:t>Sometimes love means pushing you to be better.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Reflection</a:t>
            </a:r>
          </a:p>
          <a:p>
            <a:pPr>
              <a:spcAft>
                <a:spcPts val="1000"/>
              </a:spcAft>
              <a:defRPr sz="1800"/>
            </a:pPr>
            <a:r>
              <a:t>The greatest thing we can do is to love our friends in the way they need, not just the way we are used to.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Homework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Bef>
                <a:spcPts val="1200"/>
              </a:spcBef>
              <a:defRPr sz="2400" b="1">
                <a:solidFill>
                  <a:srgbClr val="2A6BB9"/>
                </a:solidFill>
              </a:defRPr>
            </a:pPr>
            <a:r>
              <a:t>Vocabulary Recap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spcAft>
                <a:spcPts val="1000"/>
              </a:spcAft>
              <a:defRPr sz="1800"/>
            </a:pPr>
            <a:r>
              <a:t>See you next class.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环保">
  <a:themeElements>
    <a:clrScheme name="环保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环保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环保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262</Words>
  <Application>Microsoft Office PowerPoint</Application>
  <PresentationFormat>宽屏</PresentationFormat>
  <Paragraphs>71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8" baseType="lpstr">
      <vt:lpstr>Arial</vt:lpstr>
      <vt:lpstr>Garamond</vt:lpstr>
      <vt:lpstr>环保</vt:lpstr>
      <vt:lpstr>What Should We Dofor Our Friends?</vt:lpstr>
      <vt:lpstr>PowerPoint 演示文稿</vt:lpstr>
      <vt:lpstr>Happy Thanksgiving!</vt:lpstr>
      <vt:lpstr>PowerPoint 演示文稿</vt:lpstr>
      <vt:lpstr>What should we do for our friends?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Part III: Application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Museum Tour</vt:lpstr>
      <vt:lpstr>PowerPoint 演示文稿</vt:lpstr>
      <vt:lpstr>PowerPoint 演示文稿</vt:lpstr>
      <vt:lpstr>PowerPoint 演示文稿</vt:lpstr>
      <vt:lpstr>PowerPoint 演示文稿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H3C12490F</cp:lastModifiedBy>
  <cp:revision>2</cp:revision>
  <dcterms:created xsi:type="dcterms:W3CDTF">2013-01-27T09:14:16Z</dcterms:created>
  <dcterms:modified xsi:type="dcterms:W3CDTF">2025-11-20T13:59:03Z</dcterms:modified>
  <cp:category/>
</cp:coreProperties>
</file>